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8226-3650-4328-89BA-32BA7E25FB2D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72C51-7532-4AE8-AD84-06553A7E15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1206B-A15D-49E8-B2D6-757D37036B68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0" descr="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2097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4038600"/>
            <a:ext cx="2097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648200"/>
            <a:ext cx="2097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267200"/>
            <a:ext cx="2097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flow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962400"/>
            <a:ext cx="20970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1676400" y="242888"/>
            <a:ext cx="571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143000" y="5257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solidFill>
                  <a:srgbClr val="0000FF"/>
                </a:solidFill>
              </a:rPr>
              <a:t>TRƯỜNG TIỂU </a:t>
            </a:r>
            <a:r>
              <a:rPr lang="en-US" sz="2400" b="1" i="1">
                <a:solidFill>
                  <a:srgbClr val="0000FF"/>
                </a:solidFill>
              </a:rPr>
              <a:t>HỌC </a:t>
            </a:r>
            <a:r>
              <a:rPr lang="en-US" sz="2400" b="1" i="1" smtClean="0">
                <a:solidFill>
                  <a:srgbClr val="0000FF"/>
                </a:solidFill>
              </a:rPr>
              <a:t>NÔNG NGHIỆP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09600" y="1295400"/>
            <a:ext cx="739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6002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kern="10" spc="-200" dirty="0" err="1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000" b="1" i="1" kern="10" spc="-200" dirty="0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i="1" kern="10" spc="-200" dirty="0" err="1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000" b="1" i="1" kern="10" spc="-200" dirty="0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q</a:t>
            </a:r>
            <a:r>
              <a:rPr lang="vi-VN" sz="6000" b="1" i="1" kern="10" spc="-200" dirty="0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uý thầy cô đến dự giờ!</a:t>
            </a:r>
            <a:endParaRPr lang="en-US" sz="6000" b="1" i="1" kern="10" spc="-200" dirty="0">
              <a:ln w="127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23" descr="feuerwerk_13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-1524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feuerwerk_13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-228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nnies_2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181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2362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d) Ơ, </a:t>
            </a:r>
            <a:r>
              <a:rPr lang="en-US" sz="2800" b="1" dirty="0" err="1" smtClean="0"/>
              <a:t>cái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              </a:t>
            </a:r>
            <a:r>
              <a:rPr lang="en-US" sz="2800" b="1" dirty="0" err="1" smtClean="0"/>
              <a:t>Trông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ghê</a:t>
            </a:r>
            <a:r>
              <a:rPr lang="en-US" sz="2800" b="1" dirty="0" smtClean="0"/>
              <a:t>,</a:t>
            </a:r>
          </a:p>
          <a:p>
            <a:pPr algn="ctr">
              <a:buNone/>
            </a:pPr>
            <a:r>
              <a:rPr lang="en-US" sz="2800" b="1" dirty="0" smtClean="0"/>
              <a:t>          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vành</a:t>
            </a:r>
            <a:r>
              <a:rPr lang="en-US" sz="2800" b="1" dirty="0" smtClean="0"/>
              <a:t> tai </a:t>
            </a:r>
            <a:r>
              <a:rPr lang="en-US" sz="2800" b="1" dirty="0" err="1" smtClean="0"/>
              <a:t>nhỏ</a:t>
            </a: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           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rồi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nghe</a:t>
            </a:r>
            <a:r>
              <a:rPr lang="en-US" sz="2800" b="1" dirty="0" smtClean="0"/>
              <a:t>.</a:t>
            </a:r>
          </a:p>
          <a:p>
            <a:pPr algn="r">
              <a:buNone/>
            </a:pPr>
            <a:r>
              <a:rPr lang="en-US" dirty="0" smtClean="0"/>
              <a:t>PHẠM NHƯ HÀ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3657600"/>
            <a:ext cx="32004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166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95387"/>
            <a:ext cx="7239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smtClean="0"/>
              <a:t>d) Ơ, </a:t>
            </a:r>
            <a:r>
              <a:rPr lang="en-US" sz="2800" b="1" dirty="0" err="1" smtClean="0"/>
              <a:t>cái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hỏi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b="1" dirty="0" smtClean="0"/>
              <a:t>              </a:t>
            </a:r>
            <a:r>
              <a:rPr lang="en-US" sz="2800" b="1" dirty="0" err="1" smtClean="0"/>
              <a:t>Trông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ghê</a:t>
            </a:r>
            <a:r>
              <a:rPr lang="en-US" sz="2800" b="1" dirty="0" smtClean="0"/>
              <a:t>,</a:t>
            </a:r>
          </a:p>
          <a:p>
            <a:pPr algn="ctr">
              <a:buNone/>
            </a:pPr>
            <a:r>
              <a:rPr lang="en-US" sz="2800" b="1" dirty="0" smtClean="0"/>
              <a:t>          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vành</a:t>
            </a:r>
            <a:r>
              <a:rPr lang="en-US" sz="2800" b="1" dirty="0" smtClean="0">
                <a:solidFill>
                  <a:srgbClr val="FF0000"/>
                </a:solidFill>
              </a:rPr>
              <a:t> tai </a:t>
            </a:r>
            <a:r>
              <a:rPr lang="en-US" sz="2800" b="1" dirty="0" err="1" smtClean="0">
                <a:solidFill>
                  <a:srgbClr val="FF0000"/>
                </a:solidFill>
              </a:rPr>
              <a:t>nhỏ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b="1" dirty="0" smtClean="0"/>
              <a:t>            </a:t>
            </a:r>
            <a:r>
              <a:rPr lang="en-US" sz="2800" b="1" dirty="0" err="1" smtClean="0"/>
              <a:t>Hỏi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rồi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nghe</a:t>
            </a:r>
            <a:r>
              <a:rPr lang="en-US" sz="2800" b="1" dirty="0" smtClean="0"/>
              <a:t>.</a:t>
            </a:r>
          </a:p>
          <a:p>
            <a:pPr algn="r">
              <a:buNone/>
            </a:pPr>
            <a:r>
              <a:rPr lang="en-US" sz="2400" dirty="0" smtClean="0"/>
              <a:t>PHẠM NHƯ HÀ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10600" cy="57150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b="1" dirty="0" smtClean="0"/>
              <a:t>a) </a:t>
            </a:r>
            <a:r>
              <a:rPr lang="en-US" b="1" dirty="0" err="1" smtClean="0"/>
              <a:t>Hai</a:t>
            </a:r>
            <a:r>
              <a:rPr lang="en-US" b="1" dirty="0" smtClean="0"/>
              <a:t> </a:t>
            </a:r>
            <a:r>
              <a:rPr lang="en-US" b="1" dirty="0" err="1" smtClean="0"/>
              <a:t>bàn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endParaRPr lang="en-US" b="1" dirty="0" smtClean="0"/>
          </a:p>
          <a:p>
            <a:pPr marL="457200" indent="-457200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cành</a:t>
            </a:r>
            <a:r>
              <a:rPr lang="en-US" b="1" dirty="0" smtClean="0"/>
              <a:t>.</a:t>
            </a:r>
          </a:p>
          <a:p>
            <a:pPr marL="457200" indent="-457200" algn="ctr">
              <a:buNone/>
            </a:pPr>
            <a:r>
              <a:rPr lang="en-US" sz="2000" dirty="0" smtClean="0"/>
              <a:t>HUY CẬN</a:t>
            </a:r>
          </a:p>
          <a:p>
            <a:pPr>
              <a:buNone/>
            </a:pPr>
            <a:r>
              <a:rPr lang="en-US" b="1" dirty="0" smtClean="0"/>
              <a:t>b) </a:t>
            </a:r>
            <a:r>
              <a:rPr lang="en-US" b="1" dirty="0" err="1" smtClean="0"/>
              <a:t>Mặt</a:t>
            </a:r>
            <a:r>
              <a:rPr lang="en-US" b="1" dirty="0" smtClean="0"/>
              <a:t> </a:t>
            </a:r>
            <a:r>
              <a:rPr lang="en-US" b="1" dirty="0" err="1" smtClean="0"/>
              <a:t>biển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tấm</a:t>
            </a:r>
            <a:r>
              <a:rPr lang="en-US" b="1" dirty="0" smtClean="0"/>
              <a:t> </a:t>
            </a:r>
            <a:r>
              <a:rPr lang="en-US" b="1" dirty="0" err="1" smtClean="0"/>
              <a:t>thảm</a:t>
            </a:r>
            <a:r>
              <a:rPr lang="en-US" b="1" dirty="0" smtClean="0"/>
              <a:t> </a:t>
            </a:r>
            <a:r>
              <a:rPr lang="en-US" b="1" dirty="0" err="1" smtClean="0"/>
              <a:t>khổng</a:t>
            </a:r>
            <a:r>
              <a:rPr lang="en-US" b="1" dirty="0" smtClean="0"/>
              <a:t> </a:t>
            </a:r>
            <a:r>
              <a:rPr lang="en-US" b="1" dirty="0" err="1" smtClean="0"/>
              <a:t>lồ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ngọc</a:t>
            </a:r>
            <a:r>
              <a:rPr lang="en-US" b="1" dirty="0" smtClean="0"/>
              <a:t> </a:t>
            </a:r>
            <a:r>
              <a:rPr lang="en-US" b="1" dirty="0" err="1" smtClean="0"/>
              <a:t>thạch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000" dirty="0" smtClean="0"/>
              <a:t>VŨ TÚ NAM</a:t>
            </a:r>
          </a:p>
          <a:p>
            <a:pPr>
              <a:buNone/>
            </a:pPr>
            <a:r>
              <a:rPr lang="en-US" b="1" dirty="0" smtClean="0"/>
              <a:t>c) </a:t>
            </a:r>
            <a:r>
              <a:rPr lang="en-US" b="1" dirty="0" err="1" smtClean="0"/>
              <a:t>Cánh</a:t>
            </a:r>
            <a:r>
              <a:rPr lang="en-US" b="1" dirty="0" smtClean="0"/>
              <a:t> </a:t>
            </a:r>
            <a:r>
              <a:rPr lang="en-US" b="1" dirty="0" err="1" smtClean="0"/>
              <a:t>diều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dấu</a:t>
            </a:r>
            <a:r>
              <a:rPr lang="en-US" b="1" dirty="0" smtClean="0"/>
              <a:t> “á”</a:t>
            </a:r>
          </a:p>
          <a:p>
            <a:pPr>
              <a:buNone/>
            </a:pPr>
            <a:r>
              <a:rPr lang="en-US" b="1" dirty="0" smtClean="0"/>
              <a:t>     Ai </a:t>
            </a:r>
            <a:r>
              <a:rPr lang="en-US" b="1" dirty="0" err="1" smtClean="0"/>
              <a:t>vừa</a:t>
            </a:r>
            <a:r>
              <a:rPr lang="en-US" b="1" dirty="0" smtClean="0"/>
              <a:t> </a:t>
            </a:r>
            <a:r>
              <a:rPr lang="en-US" b="1" dirty="0" err="1" smtClean="0"/>
              <a:t>tung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trời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000" dirty="0" smtClean="0"/>
              <a:t>LƯƠNG VĨNH PHÚC</a:t>
            </a:r>
          </a:p>
          <a:p>
            <a:pPr algn="ctr">
              <a:buNone/>
            </a:pPr>
            <a:r>
              <a:rPr lang="en-US" b="1" dirty="0" smtClean="0"/>
              <a:t>d) Ơ,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dấu</a:t>
            </a:r>
            <a:r>
              <a:rPr lang="en-US" b="1" dirty="0" smtClean="0"/>
              <a:t> </a:t>
            </a:r>
            <a:r>
              <a:rPr lang="en-US" b="1" dirty="0" err="1" smtClean="0"/>
              <a:t>hỏi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            </a:t>
            </a:r>
            <a:r>
              <a:rPr lang="en-US" b="1" dirty="0" err="1" smtClean="0"/>
              <a:t>Trông</a:t>
            </a:r>
            <a:r>
              <a:rPr lang="en-US" b="1" dirty="0" smtClean="0"/>
              <a:t> </a:t>
            </a:r>
            <a:r>
              <a:rPr lang="en-US" b="1" dirty="0" err="1" smtClean="0"/>
              <a:t>ngộ</a:t>
            </a:r>
            <a:r>
              <a:rPr lang="en-US" b="1" dirty="0" smtClean="0"/>
              <a:t> </a:t>
            </a:r>
            <a:r>
              <a:rPr lang="en-US" b="1" dirty="0" err="1" smtClean="0"/>
              <a:t>ngộ</a:t>
            </a:r>
            <a:r>
              <a:rPr lang="en-US" b="1" dirty="0" smtClean="0"/>
              <a:t> </a:t>
            </a:r>
            <a:r>
              <a:rPr lang="en-US" b="1" dirty="0" err="1" smtClean="0"/>
              <a:t>ghê</a:t>
            </a:r>
            <a:r>
              <a:rPr lang="en-US" b="1" dirty="0" smtClean="0"/>
              <a:t>,</a:t>
            </a:r>
          </a:p>
          <a:p>
            <a:pPr algn="ctr">
              <a:buNone/>
            </a:pPr>
            <a:r>
              <a:rPr lang="en-US" b="1" dirty="0" smtClean="0"/>
              <a:t>          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vành</a:t>
            </a:r>
            <a:r>
              <a:rPr lang="en-US" b="1" dirty="0" smtClean="0"/>
              <a:t> tai </a:t>
            </a:r>
            <a:r>
              <a:rPr lang="en-US" b="1" dirty="0" err="1" smtClean="0"/>
              <a:t>nhỏ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          </a:t>
            </a:r>
            <a:r>
              <a:rPr lang="en-US" b="1" dirty="0" err="1" smtClean="0"/>
              <a:t>Hỏi</a:t>
            </a:r>
            <a:r>
              <a:rPr lang="en-US" b="1" dirty="0" smtClean="0"/>
              <a:t> </a:t>
            </a:r>
            <a:r>
              <a:rPr lang="en-US" b="1" dirty="0" err="1" smtClean="0"/>
              <a:t>rồi</a:t>
            </a:r>
            <a:r>
              <a:rPr lang="en-US" b="1" dirty="0" smtClean="0"/>
              <a:t> </a:t>
            </a:r>
            <a:r>
              <a:rPr lang="en-US" b="1" dirty="0" err="1" smtClean="0"/>
              <a:t>lắng</a:t>
            </a:r>
            <a:r>
              <a:rPr lang="en-US" b="1" dirty="0" smtClean="0"/>
              <a:t> </a:t>
            </a:r>
            <a:r>
              <a:rPr lang="en-US" b="1" dirty="0" err="1" smtClean="0"/>
              <a:t>nghe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000" dirty="0" smtClean="0"/>
              <a:t>PHẠM NHƯ HÀ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457200" y="1524000"/>
            <a:ext cx="914400" cy="4572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3619500" y="2286000"/>
            <a:ext cx="685800" cy="4572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2179320" y="3352800"/>
            <a:ext cx="762000" cy="4572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3505200" y="5334000"/>
            <a:ext cx="914400" cy="4572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15" name="Picture 29" descr="flowerer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9248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a) </a:t>
            </a:r>
            <a:r>
              <a:rPr lang="en-US" sz="3000" b="1" dirty="0" err="1" smtClean="0">
                <a:solidFill>
                  <a:srgbClr val="00B050"/>
                </a:solidFill>
              </a:rPr>
              <a:t>Hai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bàn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tay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em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marL="457200" indent="-457200"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    </a:t>
            </a:r>
            <a:r>
              <a:rPr lang="en-US" sz="3000" b="1" dirty="0" err="1" smtClean="0">
                <a:solidFill>
                  <a:srgbClr val="00B050"/>
                </a:solidFill>
              </a:rPr>
              <a:t>Như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hoa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đầu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cành</a:t>
            </a:r>
            <a:r>
              <a:rPr lang="en-US" sz="3000" b="1" dirty="0" smtClean="0">
                <a:solidFill>
                  <a:srgbClr val="00B050"/>
                </a:solidFill>
              </a:rPr>
              <a:t>.</a:t>
            </a:r>
          </a:p>
          <a:p>
            <a:pPr marL="457200" indent="-457200" algn="ctr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HUY CẬN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b) </a:t>
            </a:r>
            <a:r>
              <a:rPr lang="en-US" sz="3000" b="1" dirty="0" err="1" smtClean="0">
                <a:solidFill>
                  <a:srgbClr val="7030A0"/>
                </a:solidFill>
              </a:rPr>
              <a:t>Mặt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biển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sáng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trong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như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tấm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thảm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khổng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lồ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bằng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ngọc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thạch</a:t>
            </a:r>
            <a:r>
              <a:rPr lang="en-US" sz="3000" b="1" dirty="0" smtClean="0">
                <a:solidFill>
                  <a:srgbClr val="7030A0"/>
                </a:solidFill>
              </a:rPr>
              <a:t>.</a:t>
            </a:r>
          </a:p>
          <a:p>
            <a:pPr algn="r"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VŨ TÚ NAM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c) </a:t>
            </a:r>
            <a:r>
              <a:rPr lang="en-US" sz="3000" b="1" dirty="0" err="1" smtClean="0">
                <a:solidFill>
                  <a:srgbClr val="00B050"/>
                </a:solidFill>
              </a:rPr>
              <a:t>Cánh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diều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như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dấu</a:t>
            </a:r>
            <a:r>
              <a:rPr lang="en-US" sz="3000" b="1" dirty="0" smtClean="0">
                <a:solidFill>
                  <a:srgbClr val="00B050"/>
                </a:solidFill>
              </a:rPr>
              <a:t> “á”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     Ai </a:t>
            </a:r>
            <a:r>
              <a:rPr lang="en-US" sz="3000" b="1" dirty="0" err="1" smtClean="0">
                <a:solidFill>
                  <a:srgbClr val="00B050"/>
                </a:solidFill>
              </a:rPr>
              <a:t>vừa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tung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lên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</a:rPr>
              <a:t>trời</a:t>
            </a:r>
            <a:r>
              <a:rPr lang="en-US" sz="3000" b="1" dirty="0" smtClean="0">
                <a:solidFill>
                  <a:srgbClr val="00B050"/>
                </a:solidFill>
              </a:rPr>
              <a:t>.</a:t>
            </a:r>
          </a:p>
          <a:p>
            <a:pPr algn="r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LƯƠNG VĨNH PHÚC</a:t>
            </a:r>
          </a:p>
          <a:p>
            <a:pPr algn="ctr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d) Ơ, </a:t>
            </a:r>
            <a:r>
              <a:rPr lang="en-US" sz="3000" b="1" dirty="0" err="1" smtClean="0">
                <a:solidFill>
                  <a:srgbClr val="7030A0"/>
                </a:solidFill>
              </a:rPr>
              <a:t>cái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dấu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hỏi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              </a:t>
            </a:r>
            <a:r>
              <a:rPr lang="en-US" sz="3000" b="1" dirty="0" err="1" smtClean="0">
                <a:solidFill>
                  <a:srgbClr val="7030A0"/>
                </a:solidFill>
              </a:rPr>
              <a:t>Trông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ngộ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ngộ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ghê</a:t>
            </a:r>
            <a:r>
              <a:rPr lang="en-US" sz="3000" b="1" dirty="0" smtClean="0">
                <a:solidFill>
                  <a:srgbClr val="7030A0"/>
                </a:solidFill>
              </a:rPr>
              <a:t>,</a:t>
            </a:r>
          </a:p>
          <a:p>
            <a:pPr algn="ctr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           </a:t>
            </a:r>
            <a:r>
              <a:rPr lang="en-US" sz="3000" b="1" dirty="0" err="1" smtClean="0">
                <a:solidFill>
                  <a:srgbClr val="7030A0"/>
                </a:solidFill>
              </a:rPr>
              <a:t>Như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vành</a:t>
            </a:r>
            <a:r>
              <a:rPr lang="en-US" sz="3000" b="1" dirty="0" smtClean="0">
                <a:solidFill>
                  <a:srgbClr val="7030A0"/>
                </a:solidFill>
              </a:rPr>
              <a:t> tai </a:t>
            </a:r>
            <a:r>
              <a:rPr lang="en-US" sz="3000" b="1" dirty="0" err="1" smtClean="0">
                <a:solidFill>
                  <a:srgbClr val="7030A0"/>
                </a:solidFill>
              </a:rPr>
              <a:t>nhỏ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            </a:t>
            </a:r>
            <a:r>
              <a:rPr lang="en-US" sz="3000" b="1" dirty="0" err="1" smtClean="0">
                <a:solidFill>
                  <a:srgbClr val="7030A0"/>
                </a:solidFill>
              </a:rPr>
              <a:t>Hỏi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rồi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lắng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</a:rPr>
              <a:t>nghe</a:t>
            </a:r>
            <a:r>
              <a:rPr lang="en-US" sz="3000" b="1" dirty="0" smtClean="0">
                <a:solidFill>
                  <a:srgbClr val="7030A0"/>
                </a:solidFill>
              </a:rPr>
              <a:t>.</a:t>
            </a:r>
          </a:p>
          <a:p>
            <a:pPr algn="r"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PHẠM NHƯ HÀ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83" descr="1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29200"/>
            <a:ext cx="1105995" cy="12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Anh chup\khung hinh nen dep\7751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8686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cả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luôn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chăm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ngoan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giỏi</a:t>
            </a:r>
            <a:endParaRPr lang="en-US" sz="44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3" descr="FOODCN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Anh chup\khung hinh nen dep\baby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1447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09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819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Gợi</a:t>
            </a:r>
            <a:r>
              <a:rPr lang="en-US" sz="2800" b="1" dirty="0" smtClean="0"/>
              <a:t> ý 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ngữ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người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Từ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chỉ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vật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ngữ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đồ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vật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Từ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chỉ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cây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cối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nh chup\khung hinh nen dep\baby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1295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676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438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 VỀ TỪ CHỈ SỰ VẬT. SO SÁNH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0" y="0"/>
            <a:ext cx="1447800" cy="1371600"/>
          </a:xfrm>
          <a:prstGeom prst="star32">
            <a:avLst>
              <a:gd name="adj" fmla="val 13634"/>
            </a:avLst>
          </a:prstGeom>
          <a:solidFill>
            <a:srgbClr val="F4AAEF"/>
          </a:solidFill>
          <a:ln w="9525">
            <a:solidFill>
              <a:srgbClr val="F3E1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7467600" cy="40355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HUY CẬN</a:t>
            </a:r>
            <a:endParaRPr lang="en-US" b="1" dirty="0"/>
          </a:p>
        </p:txBody>
      </p:sp>
      <p:pic>
        <p:nvPicPr>
          <p:cNvPr id="5" name="Picture 18" descr="BALLO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wed 0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82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3" descr="1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666">
            <a:off x="1981200" y="3733831"/>
            <a:ext cx="915698" cy="12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700" dirty="0"/>
          </a:p>
        </p:txBody>
      </p:sp>
      <p:pic>
        <p:nvPicPr>
          <p:cNvPr id="4" name="Picture 12" descr="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672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1752600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752600"/>
            <a:ext cx="312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2199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590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048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76400"/>
          </a:xfrm>
        </p:spPr>
        <p:txBody>
          <a:bodyPr/>
          <a:lstStyle/>
          <a:p>
            <a:pPr marL="457200" indent="-457200">
              <a:buNone/>
            </a:pPr>
            <a:r>
              <a:rPr lang="en-US" b="1" dirty="0" smtClean="0"/>
              <a:t>a)   </a:t>
            </a:r>
            <a:r>
              <a:rPr lang="en-US" b="1" dirty="0" err="1" smtClean="0"/>
              <a:t>Hai</a:t>
            </a:r>
            <a:r>
              <a:rPr lang="en-US" b="1" dirty="0" smtClean="0"/>
              <a:t> </a:t>
            </a:r>
            <a:r>
              <a:rPr lang="en-US" b="1" dirty="0" err="1" smtClean="0"/>
              <a:t>bàn</a:t>
            </a:r>
            <a:r>
              <a:rPr lang="en-US" b="1" dirty="0" smtClean="0"/>
              <a:t> </a:t>
            </a:r>
            <a:r>
              <a:rPr lang="en-US" b="1" dirty="0" err="1" smtClean="0"/>
              <a:t>tay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endParaRPr lang="en-US" b="1" dirty="0" smtClean="0"/>
          </a:p>
          <a:p>
            <a:pPr marL="457200" indent="-457200">
              <a:buNone/>
            </a:pPr>
            <a:r>
              <a:rPr lang="en-US" b="1" dirty="0" smtClean="0"/>
              <a:t>     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</a:t>
            </a:r>
            <a:r>
              <a:rPr lang="en-US" b="1" dirty="0" err="1" smtClean="0"/>
              <a:t>cành</a:t>
            </a:r>
            <a:r>
              <a:rPr lang="en-US" b="1" dirty="0" smtClean="0"/>
              <a:t>.</a:t>
            </a:r>
          </a:p>
          <a:p>
            <a:pPr marL="457200" indent="-457200" algn="ctr">
              <a:buNone/>
            </a:pPr>
            <a:r>
              <a:rPr lang="en-US" sz="2000" b="1" dirty="0" smtClean="0"/>
              <a:t>HUY CẬN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a)</a:t>
            </a: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400" b="1" dirty="0" err="1" smtClean="0">
                <a:solidFill>
                  <a:srgbClr val="FF0000"/>
                </a:solidFill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sz="2400" b="1" dirty="0" smtClean="0"/>
              <a:t>       </a:t>
            </a:r>
            <a:r>
              <a:rPr lang="en-US" sz="2400" b="1" dirty="0" err="1" smtClean="0"/>
              <a:t>Như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cành</a:t>
            </a:r>
            <a:r>
              <a:rPr lang="en-US" sz="2400" b="1" dirty="0" smtClean="0"/>
              <a:t>.</a:t>
            </a:r>
          </a:p>
        </p:txBody>
      </p:sp>
      <p:pic>
        <p:nvPicPr>
          <p:cNvPr id="5" name="Picture 12" descr="nature%20(67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1890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nature%20(66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45720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3352800" y="2895600"/>
            <a:ext cx="5257800" cy="1828800"/>
          </a:xfrm>
          <a:prstGeom prst="cloudCallout">
            <a:avLst>
              <a:gd name="adj1" fmla="val -51157"/>
              <a:gd name="adj2" fmla="val 673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7467600" cy="102076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b) </a:t>
            </a:r>
            <a:r>
              <a:rPr lang="en-US" b="1" dirty="0" err="1" smtClean="0"/>
              <a:t>Mặt</a:t>
            </a:r>
            <a:r>
              <a:rPr lang="en-US" b="1" dirty="0" smtClean="0"/>
              <a:t> </a:t>
            </a:r>
            <a:r>
              <a:rPr lang="en-US" b="1" dirty="0" err="1" smtClean="0"/>
              <a:t>biển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tấm</a:t>
            </a:r>
            <a:r>
              <a:rPr lang="en-US" b="1" dirty="0" smtClean="0"/>
              <a:t> </a:t>
            </a:r>
            <a:r>
              <a:rPr lang="en-US" b="1" dirty="0" err="1" smtClean="0"/>
              <a:t>thảm</a:t>
            </a:r>
            <a:r>
              <a:rPr lang="en-US" b="1" dirty="0" smtClean="0"/>
              <a:t> </a:t>
            </a:r>
            <a:r>
              <a:rPr lang="en-US" b="1" dirty="0" err="1" smtClean="0"/>
              <a:t>khổng</a:t>
            </a:r>
            <a:r>
              <a:rPr lang="en-US" b="1" dirty="0" smtClean="0"/>
              <a:t> </a:t>
            </a:r>
            <a:r>
              <a:rPr lang="en-US" b="1" dirty="0" err="1" smtClean="0"/>
              <a:t>lồ</a:t>
            </a:r>
            <a:r>
              <a:rPr lang="en-US" b="1" dirty="0" smtClean="0"/>
              <a:t> </a:t>
            </a:r>
            <a:r>
              <a:rPr lang="en-US" b="1" dirty="0" err="1" smtClean="0"/>
              <a:t>bằng</a:t>
            </a:r>
            <a:r>
              <a:rPr lang="en-US" b="1" dirty="0" smtClean="0"/>
              <a:t> </a:t>
            </a:r>
            <a:r>
              <a:rPr lang="en-US" b="1" dirty="0" err="1" smtClean="0"/>
              <a:t>ngọc</a:t>
            </a:r>
            <a:r>
              <a:rPr lang="en-US" b="1" dirty="0" smtClean="0"/>
              <a:t> </a:t>
            </a:r>
            <a:r>
              <a:rPr lang="en-US" b="1" dirty="0" err="1" smtClean="0"/>
              <a:t>thạch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000" dirty="0" smtClean="0"/>
              <a:t>VŨ TÚ NAM</a:t>
            </a:r>
          </a:p>
          <a:p>
            <a:pPr>
              <a:buNone/>
            </a:pPr>
            <a:r>
              <a:rPr lang="en-US" b="1" dirty="0" smtClean="0"/>
              <a:t>c) </a:t>
            </a:r>
            <a:r>
              <a:rPr lang="en-US" b="1" dirty="0" err="1" smtClean="0"/>
              <a:t>Cánh</a:t>
            </a:r>
            <a:r>
              <a:rPr lang="en-US" b="1" dirty="0" smtClean="0"/>
              <a:t> </a:t>
            </a:r>
            <a:r>
              <a:rPr lang="en-US" b="1" dirty="0" err="1" smtClean="0"/>
              <a:t>diều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dấu</a:t>
            </a:r>
            <a:r>
              <a:rPr lang="en-US" b="1" dirty="0" smtClean="0"/>
              <a:t> “á”</a:t>
            </a:r>
          </a:p>
          <a:p>
            <a:pPr>
              <a:buNone/>
            </a:pPr>
            <a:r>
              <a:rPr lang="en-US" b="1" dirty="0" smtClean="0"/>
              <a:t>     Ai </a:t>
            </a:r>
            <a:r>
              <a:rPr lang="en-US" b="1" dirty="0" err="1" smtClean="0"/>
              <a:t>vừa</a:t>
            </a:r>
            <a:r>
              <a:rPr lang="en-US" b="1" dirty="0" smtClean="0"/>
              <a:t> </a:t>
            </a:r>
            <a:r>
              <a:rPr lang="en-US" b="1" dirty="0" err="1" smtClean="0"/>
              <a:t>tung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trời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000" dirty="0" smtClean="0"/>
              <a:t>LƯƠNG VĨNH PHÚC</a:t>
            </a:r>
          </a:p>
          <a:p>
            <a:pPr algn="ctr">
              <a:buNone/>
            </a:pPr>
            <a:r>
              <a:rPr lang="en-US" b="1" dirty="0" smtClean="0"/>
              <a:t>d) Ơ, </a:t>
            </a:r>
            <a:r>
              <a:rPr lang="en-US" b="1" dirty="0" err="1" smtClean="0"/>
              <a:t>cái</a:t>
            </a:r>
            <a:r>
              <a:rPr lang="en-US" b="1" dirty="0" smtClean="0"/>
              <a:t> </a:t>
            </a:r>
            <a:r>
              <a:rPr lang="en-US" b="1" dirty="0" err="1" smtClean="0"/>
              <a:t>dấu</a:t>
            </a:r>
            <a:r>
              <a:rPr lang="en-US" b="1" dirty="0" smtClean="0"/>
              <a:t> </a:t>
            </a:r>
            <a:r>
              <a:rPr lang="en-US" b="1" dirty="0" err="1" smtClean="0"/>
              <a:t>hỏi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            </a:t>
            </a:r>
            <a:r>
              <a:rPr lang="en-US" b="1" dirty="0" err="1" smtClean="0"/>
              <a:t>Trông</a:t>
            </a:r>
            <a:r>
              <a:rPr lang="en-US" b="1" dirty="0" smtClean="0"/>
              <a:t> </a:t>
            </a:r>
            <a:r>
              <a:rPr lang="en-US" b="1" dirty="0" err="1" smtClean="0"/>
              <a:t>ngộ</a:t>
            </a:r>
            <a:r>
              <a:rPr lang="en-US" b="1" dirty="0" smtClean="0"/>
              <a:t> </a:t>
            </a:r>
            <a:r>
              <a:rPr lang="en-US" b="1" dirty="0" err="1" smtClean="0"/>
              <a:t>ngộ</a:t>
            </a:r>
            <a:r>
              <a:rPr lang="en-US" b="1" dirty="0" smtClean="0"/>
              <a:t> </a:t>
            </a:r>
            <a:r>
              <a:rPr lang="en-US" b="1" dirty="0" err="1" smtClean="0"/>
              <a:t>ghê</a:t>
            </a:r>
            <a:r>
              <a:rPr lang="en-US" b="1" dirty="0" smtClean="0"/>
              <a:t>,</a:t>
            </a:r>
          </a:p>
          <a:p>
            <a:pPr algn="ctr">
              <a:buNone/>
            </a:pPr>
            <a:r>
              <a:rPr lang="en-US" b="1" dirty="0" smtClean="0"/>
              <a:t>          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vành</a:t>
            </a:r>
            <a:r>
              <a:rPr lang="en-US" b="1" dirty="0" smtClean="0"/>
              <a:t> tai </a:t>
            </a:r>
            <a:r>
              <a:rPr lang="en-US" b="1" dirty="0" err="1" smtClean="0"/>
              <a:t>nhỏ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          </a:t>
            </a:r>
            <a:r>
              <a:rPr lang="en-US" b="1" dirty="0" err="1" smtClean="0"/>
              <a:t>Hỏi</a:t>
            </a:r>
            <a:r>
              <a:rPr lang="en-US" b="1" dirty="0" smtClean="0"/>
              <a:t> </a:t>
            </a:r>
            <a:r>
              <a:rPr lang="en-US" b="1" dirty="0" err="1" smtClean="0"/>
              <a:t>rồi</a:t>
            </a:r>
            <a:r>
              <a:rPr lang="en-US" b="1" dirty="0" smtClean="0"/>
              <a:t> </a:t>
            </a:r>
            <a:r>
              <a:rPr lang="en-US" b="1" dirty="0" err="1" smtClean="0"/>
              <a:t>lắng</a:t>
            </a:r>
            <a:r>
              <a:rPr lang="en-US" b="1" dirty="0" smtClean="0"/>
              <a:t> </a:t>
            </a:r>
            <a:r>
              <a:rPr lang="en-US" b="1" dirty="0" err="1" smtClean="0"/>
              <a:t>nghe</a:t>
            </a:r>
            <a:r>
              <a:rPr lang="en-US" b="1" dirty="0" smtClean="0"/>
              <a:t>.</a:t>
            </a:r>
          </a:p>
          <a:p>
            <a:pPr algn="r">
              <a:buNone/>
            </a:pPr>
            <a:r>
              <a:rPr lang="en-US" sz="2000" dirty="0" smtClean="0"/>
              <a:t>PHẠM NHƯ HÀ</a:t>
            </a:r>
            <a:endParaRPr lang="en-US" sz="2000" dirty="0"/>
          </a:p>
        </p:txBody>
      </p:sp>
      <p:pic>
        <p:nvPicPr>
          <p:cNvPr id="4" name="Picture 8" descr="nhomd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76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BOOKQU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686800" cy="15240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b)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tấm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thảm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lồ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thạch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6106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b) </a:t>
            </a:r>
            <a:r>
              <a:rPr lang="en-US" sz="2800" b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sáng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tấm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thảm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khổng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lồ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thạch</a:t>
            </a:r>
            <a:r>
              <a:rPr lang="en-US" sz="2800" b="1" dirty="0" smtClean="0"/>
              <a:t>.</a:t>
            </a:r>
          </a:p>
          <a:p>
            <a:pPr algn="r">
              <a:buNone/>
            </a:pPr>
            <a:r>
              <a:rPr lang="en-US" sz="2400" dirty="0" smtClean="0"/>
              <a:t>VŨ TÚ NAM</a:t>
            </a:r>
          </a:p>
          <a:p>
            <a:endParaRPr lang="en-US" dirty="0"/>
          </a:p>
        </p:txBody>
      </p:sp>
      <p:pic>
        <p:nvPicPr>
          <p:cNvPr id="1026" name="Picture 2" descr="C:\Users\Khanh\Pictures\DCC_1250133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2438400"/>
            <a:ext cx="6172199" cy="43434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8677753" flipH="1">
            <a:off x="1002052" y="4740762"/>
            <a:ext cx="427806" cy="1255617"/>
          </a:xfrm>
          <a:prstGeom prst="downArrow">
            <a:avLst>
              <a:gd name="adj1" fmla="val 55714"/>
              <a:gd name="adj2" fmla="val 8119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Khanh\Pictures\ap_2009081205534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3276601"/>
            <a:ext cx="2667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229600" cy="1676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c) </a:t>
            </a:r>
            <a:r>
              <a:rPr lang="en-US" sz="2800" b="1" dirty="0" err="1" smtClean="0"/>
              <a:t>Cánh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diều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dấu</a:t>
            </a:r>
            <a:r>
              <a:rPr lang="en-US" sz="2800" b="1" dirty="0" smtClean="0"/>
              <a:t> “á”</a:t>
            </a:r>
          </a:p>
          <a:p>
            <a:pPr>
              <a:buNone/>
            </a:pPr>
            <a:r>
              <a:rPr lang="en-US" sz="2800" b="1" dirty="0" smtClean="0"/>
              <a:t>     Ai </a:t>
            </a:r>
            <a:r>
              <a:rPr lang="en-US" sz="2800" b="1" dirty="0" err="1" smtClean="0"/>
              <a:t>vừa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trời</a:t>
            </a:r>
            <a:r>
              <a:rPr lang="en-US" sz="2800" b="1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162"/>
            <a:ext cx="822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c) </a:t>
            </a:r>
            <a:r>
              <a:rPr lang="en-US" sz="2800" b="1" dirty="0" err="1" smtClean="0">
                <a:solidFill>
                  <a:srgbClr val="FF0000"/>
                </a:solidFill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diều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</a:rPr>
              <a:t> “á”</a:t>
            </a:r>
          </a:p>
          <a:p>
            <a:pPr>
              <a:buNone/>
            </a:pPr>
            <a:r>
              <a:rPr lang="en-US" sz="2800" b="1" dirty="0" smtClean="0"/>
              <a:t>     Ai </a:t>
            </a:r>
            <a:r>
              <a:rPr lang="en-US" sz="2800" b="1" dirty="0" err="1" smtClean="0"/>
              <a:t>vừa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trời</a:t>
            </a:r>
            <a:r>
              <a:rPr lang="en-US" sz="2800" b="1" dirty="0" smtClean="0"/>
              <a:t>.</a:t>
            </a:r>
          </a:p>
          <a:p>
            <a:pPr algn="r">
              <a:buNone/>
            </a:pPr>
            <a:r>
              <a:rPr lang="en-US" sz="2400" dirty="0" smtClean="0"/>
              <a:t>LƯƠNG VĨNH PHÚC</a:t>
            </a:r>
          </a:p>
          <a:p>
            <a:endParaRPr lang="en-US" dirty="0"/>
          </a:p>
        </p:txBody>
      </p:sp>
      <p:pic>
        <p:nvPicPr>
          <p:cNvPr id="2050" name="Picture 2" descr="C:\Users\Khanh\Pictures\IMG_7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57150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3886200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3260836">
            <a:off x="516919" y="3692918"/>
            <a:ext cx="1244868" cy="428884"/>
          </a:xfrm>
          <a:prstGeom prst="rightArrow">
            <a:avLst>
              <a:gd name="adj1" fmla="val 50000"/>
              <a:gd name="adj2" fmla="val 6973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260836">
            <a:off x="5858213" y="3616718"/>
            <a:ext cx="1244868" cy="428884"/>
          </a:xfrm>
          <a:prstGeom prst="rightArrow">
            <a:avLst>
              <a:gd name="adj1" fmla="val 50000"/>
              <a:gd name="adj2" fmla="val 6973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3|5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</TotalTime>
  <Words>554</Words>
  <Application>Microsoft Office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2</vt:lpstr>
      <vt:lpstr>PowerPoint Presentation</vt:lpstr>
      <vt:lpstr> bài tập 1  Tìm các từ ngữ chỉ sự vật trong khổ thơ sau:</vt:lpstr>
      <vt:lpstr>bài tập 1 Tìm các từ ngữ chỉ sự vật trong khổ thơ sau:</vt:lpstr>
      <vt:lpstr>bài tập 2  Tìm những sự vật được so sánh với nhau trong các câu thơ, câu văn dưới đây</vt:lpstr>
      <vt:lpstr>bài tập 2  Tìm những sự vật được so sánh với nhau trong các câu thơ, câu văn dưới đây</vt:lpstr>
      <vt:lpstr>bài tập 2  Tìm những sự vật được so sánh với nhau trong các câu thơ, câu văn dưới đây</vt:lpstr>
      <vt:lpstr>bài tập 2  Tìm những sự vật được so sánh với nhau trong các câu thơ, câu văn dưới đây</vt:lpstr>
      <vt:lpstr>bài tập 2  Tìm những sự vật được so sánh với nhau trong các câu thơ, câu văn dưới đây</vt:lpstr>
      <vt:lpstr>bài tập 2  Tìm những sự vật được so sánh với nhau trong các câu thơ, câu văn dưới đây</vt:lpstr>
      <vt:lpstr>bài tập 3 Trong những hình ảnh so sánh ở bài tập 2, em thích nhất hình ảnh nào? vì sao?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</dc:creator>
  <cp:lastModifiedBy>A</cp:lastModifiedBy>
  <cp:revision>47</cp:revision>
  <dcterms:created xsi:type="dcterms:W3CDTF">2006-08-16T00:00:00Z</dcterms:created>
  <dcterms:modified xsi:type="dcterms:W3CDTF">2020-09-26T14:17:40Z</dcterms:modified>
</cp:coreProperties>
</file>